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.xml" ContentType="application/vnd.openxmlformats-officedocument.presentationml.slideMaster+xml"/>
  <Override PartName="/ppt/slideLayouts/slideLayout.xml" ContentType="application/vnd.openxmlformats-officedocument.presentationml.slideLayout+xml"/>
  <Override PartName="/ppt/theme/theme.xml" ContentType="application/vnd.openxmlformats-officedocument.theme+xml"/>
  <Override PartName="/ppt/slides/slide1.xml" ContentType="application/vnd.openxmlformats-officedocument.presentationml.slide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>
  <p:sldMasterIdLst>
    <p:sldMasterId id="2147483648" r:id="rId1"/>
  </p:sldMasterIdLst>
  <p:sldIdLst>
    <p:sldId id="256" r:id="rId3"/>
  </p:sldIdLst>
  <p:sldSz cx="7632192" cy="10524744"/>
  <p:notesSz cx="6858000" cy="9144000"/>
</p:presentation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.xml"/><Relationship Id="rId2" Type="http://schemas.openxmlformats.org/officeDocument/2006/relationships/theme" Target="theme/theme.xml"/><Relationship Id="rId3" Type="http://schemas.openxmlformats.org/officeDocument/2006/relationships/slide" Target="slides/slide1.xml"/></Relationships>
</file>

<file path=ppt/slideLayouts/_rels/slideLayout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Masters/_rels/slideMaster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theme" Target="../theme/theme.xml"/></Relationships>
</file>

<file path=ppt/slideMasters/slideMaster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s/_rels/slide1.xml.rels>&#65279;<?xml version="1.0" encoding="UTF-8" standalone="yes"?><Relationships xmlns="http://schemas.openxmlformats.org/package/2006/relationships"><Relationship Id="rPictId0" Type="http://schemas.openxmlformats.org/officeDocument/2006/relationships/image" Target="../media/image1.jpeg"/><Relationship Id="rId1" Type="http://schemas.openxmlformats.org/officeDocument/2006/relationships/slideLayout" Target="../slideLayouts/slideLayout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868680" y="3151632"/>
            <a:ext cx="6175248" cy="4550664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865632" y="646176"/>
            <a:ext cx="6181344" cy="117652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marL="508000" indent="0">
              <a:spcAft>
                <a:spcPts val="1470"/>
              </a:spcAft>
            </a:pPr>
            <a:r>
              <a:rPr lang="ru" sz="1700">
                <a:latin typeface="Arial"/>
              </a:rPr>
              <a:t>Охотохозяйства Тамбовской области</a:t>
            </a:r>
          </a:p>
          <a:p>
            <a:pPr algn="ctr" marL="508000" indent="0">
              <a:lnSpc>
                <a:spcPts val="3432"/>
              </a:lnSpc>
              <a:spcAft>
                <a:spcPts val="7560"/>
              </a:spcAft>
            </a:pPr>
            <a:r>
              <a:rPr lang="ru" sz="1700">
                <a:latin typeface="Arial"/>
              </a:rPr>
              <a:t>Участок № 4 Зеленая зона вокруг города Моршанска</a:t>
            </a:r>
          </a:p>
        </p:txBody>
      </p:sp>
      <p:sp>
        <p:nvSpPr>
          <p:cNvPr id="4" name=""/>
          <p:cNvSpPr/>
          <p:nvPr/>
        </p:nvSpPr>
        <p:spPr>
          <a:xfrm>
            <a:off x="4236720" y="8900160"/>
            <a:ext cx="676656" cy="21336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marL="63500" indent="0"/>
            <a:r>
              <a:rPr lang="ru" sz="1700">
                <a:latin typeface="Arial"/>
              </a:rPr>
              <a:t>Рис. 4</a:t>
            </a:r>
          </a:p>
        </p:txBody>
      </p:sp>
      <p:sp>
        <p:nvSpPr>
          <p:cNvPr id="5" name=""/>
          <p:cNvSpPr/>
          <p:nvPr/>
        </p:nvSpPr>
        <p:spPr>
          <a:xfrm>
            <a:off x="7214616" y="9802368"/>
            <a:ext cx="173736" cy="14325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/>
            <a:r>
              <a:rPr lang="ru" sz="1000">
                <a:latin typeface="Trebuchet MS"/>
              </a:rPr>
              <a:t>97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